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3" r:id="rId4"/>
    <p:sldId id="264" r:id="rId5"/>
    <p:sldId id="262" r:id="rId6"/>
    <p:sldId id="261" r:id="rId7"/>
    <p:sldId id="258" r:id="rId8"/>
    <p:sldId id="260" r:id="rId9"/>
    <p:sldId id="259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7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49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99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7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64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1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14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40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34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16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67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28F0-A7AA-423A-86E6-7539DBA3E6F9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F3A5-F52D-4A44-9F9A-FBFED00F8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2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brazkowo.com/i/jak-zrobic-kwiaty-z-origami-jak-najladniejszed-dan-zadane-DmGPWwa.gif" TargetMode="External"/><Relationship Id="rId3" Type="http://schemas.openxmlformats.org/officeDocument/2006/relationships/hyperlink" Target="http://ru.convdocs.org/pars_docs/refs/419/418293/418293_html_57a66bbc.jpg" TargetMode="External"/><Relationship Id="rId7" Type="http://schemas.openxmlformats.org/officeDocument/2006/relationships/hyperlink" Target="http://master-origami.blogspot.ru/2015/07/blog-post_13.html" TargetMode="External"/><Relationship Id="rId12" Type="http://schemas.openxmlformats.org/officeDocument/2006/relationships/hyperlink" Target="http://echo.msk.ru/att/element-674957-misc-chaplin_2_70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0/120/36/120036909_Origamipage19.jpg" TargetMode="External"/><Relationship Id="rId11" Type="http://schemas.openxmlformats.org/officeDocument/2006/relationships/hyperlink" Target="http://nebka.ru/dnevnik?user=3&amp;post=1907" TargetMode="External"/><Relationship Id="rId5" Type="http://schemas.openxmlformats.org/officeDocument/2006/relationships/hyperlink" Target="http://masterclassy.ru/uploads/posts/2013-05/1368971017_pingvin-shema.jpg" TargetMode="External"/><Relationship Id="rId10" Type="http://schemas.openxmlformats.org/officeDocument/2006/relationships/hyperlink" Target="http://origami-master.ru/wp-content/uploads/2013/04/engelfish.jpg" TargetMode="External"/><Relationship Id="rId4" Type="http://schemas.openxmlformats.org/officeDocument/2006/relationships/hyperlink" Target="http://www.dormi.hu/static/content/Dormi_origami_024.jpg" TargetMode="External"/><Relationship Id="rId9" Type="http://schemas.openxmlformats.org/officeDocument/2006/relationships/hyperlink" Target="http://doc4web.ru/uploads/files/40/39518/hello_html_m4dcffba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Конструирование из бумаги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Оригами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МКДОУ детский </a:t>
            </a:r>
            <a:r>
              <a:rPr lang="ru-RU" sz="2400" b="1" i="1" dirty="0" smtClean="0">
                <a:solidFill>
                  <a:srgbClr val="FF0000"/>
                </a:solidFill>
              </a:rPr>
              <a:t>сад №2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Ульянова В.А.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Острогожск 2020г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06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56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05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4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05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45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41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28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36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104" y="188640"/>
            <a:ext cx="6007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Интернет-ресурсы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776864" cy="522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Голубь - </a:t>
            </a:r>
            <a:r>
              <a:rPr lang="ru-RU" sz="1400" u="sng" dirty="0">
                <a:hlinkClick r:id="rId3"/>
              </a:rPr>
              <a:t>http://ru.convdocs.org/pars_docs/refs/419/418293/418293_html_57a66bbc.jpg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Сова - </a:t>
            </a:r>
            <a:r>
              <a:rPr lang="ru-RU" sz="1400" u="sng" dirty="0">
                <a:hlinkClick r:id="rId4"/>
              </a:rPr>
              <a:t>http://www.dormi.hu/static/content/Dormi_origami_024.jpg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Пингвин - </a:t>
            </a:r>
            <a:r>
              <a:rPr lang="ru-RU" sz="1400" u="sng" dirty="0">
                <a:hlinkClick r:id="rId5"/>
              </a:rPr>
              <a:t>http://masterclassy.ru/uploads/posts/2013-05/1368971017_pingvin-shema.jpg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Лягушка - </a:t>
            </a:r>
            <a:r>
              <a:rPr lang="ru-RU" sz="1400" u="sng" dirty="0">
                <a:hlinkClick r:id="rId6"/>
              </a:rPr>
              <a:t>http://img1.liveinternet.ru/images/attach/c/0/120/36/120036909_Origamipage19.jpg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Коробочка - </a:t>
            </a:r>
            <a:r>
              <a:rPr lang="ru-RU" sz="1400" u="sng" dirty="0">
                <a:hlinkClick r:id="rId7"/>
              </a:rPr>
              <a:t>http://master-origami.blogspot.ru/2015/07/blog-post_13.html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Тюльпан - </a:t>
            </a:r>
            <a:r>
              <a:rPr lang="en-US" sz="1400" u="sng" dirty="0">
                <a:hlinkClick r:id="rId8"/>
              </a:rPr>
              <a:t>http://obrazkowo.com/i/jak-zrobic-kwiaty-z-origami-jak-najladniejszed-dan-zadane-DmGPWwa.gif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Зайчик - </a:t>
            </a:r>
            <a:r>
              <a:rPr lang="en-US" sz="1400" u="sng" dirty="0">
                <a:hlinkClick r:id="rId9"/>
              </a:rPr>
              <a:t>http://doc4web.ru/uploads/files/40/39518/hello_html_m4dcffba6.jpg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Рыбка - </a:t>
            </a:r>
            <a:r>
              <a:rPr lang="ru-RU" sz="1400" u="sng" dirty="0">
                <a:hlinkClick r:id="rId10"/>
              </a:rPr>
              <a:t>http://origami-master.ru/wp-content/uploads/2013/04/engelfish.jpg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Кошка - </a:t>
            </a:r>
            <a:r>
              <a:rPr lang="ru-RU" sz="1400" u="sng" dirty="0">
                <a:hlinkClick r:id="rId11"/>
              </a:rPr>
              <a:t>http://nebka.ru/dnevnik?user=3&amp;post=1907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Мышка - </a:t>
            </a:r>
            <a:r>
              <a:rPr lang="ru-RU" sz="1400" u="sng" dirty="0">
                <a:hlinkClick r:id="rId11"/>
              </a:rPr>
              <a:t>http://nebka.ru/dnevnik?user=3&amp;post=1907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Медведь - </a:t>
            </a:r>
            <a:r>
              <a:rPr lang="ru-RU" sz="1400" u="sng" dirty="0">
                <a:hlinkClick r:id="rId11"/>
              </a:rPr>
              <a:t>http://nebka.ru/dnevnik?user=3&amp;post=1907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Лиса - </a:t>
            </a:r>
            <a:r>
              <a:rPr lang="ru-RU" sz="1400" u="sng" dirty="0">
                <a:hlinkClick r:id="rId11"/>
              </a:rPr>
              <a:t>http://</a:t>
            </a:r>
            <a:r>
              <a:rPr lang="ru-RU" sz="1400" u="sng" dirty="0" smtClean="0">
                <a:hlinkClick r:id="rId11"/>
              </a:rPr>
              <a:t>nebka.ru/dnevnik?user=3&amp;post=1907</a:t>
            </a:r>
            <a:endParaRPr lang="ru-RU" sz="1400" u="sng" dirty="0" smtClean="0"/>
          </a:p>
          <a:p>
            <a:pPr>
              <a:lnSpc>
                <a:spcPct val="150000"/>
              </a:lnSpc>
            </a:pPr>
            <a:r>
              <a:rPr lang="ru-RU" sz="1400" u="sng" dirty="0" smtClean="0"/>
              <a:t>Черепаха - </a:t>
            </a:r>
            <a:r>
              <a:rPr lang="ru-RU" sz="1400" u="sng" dirty="0">
                <a:hlinkClick r:id="rId11"/>
              </a:rPr>
              <a:t>http://nebka.ru/dnevnik?user=3&amp;post=1907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Кораблик - </a:t>
            </a:r>
            <a:r>
              <a:rPr lang="en-US" sz="1400" u="sng" dirty="0">
                <a:hlinkClick r:id="rId12"/>
              </a:rPr>
              <a:t>http://</a:t>
            </a:r>
            <a:r>
              <a:rPr lang="en-US" sz="1400" u="sng" dirty="0" smtClean="0">
                <a:hlinkClick r:id="rId12"/>
              </a:rPr>
              <a:t>echo.msk.ru/att/element-674957-misc-chaplin_2_700.jpg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619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20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52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78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20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74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34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79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26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85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Конструирование из бумаги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ххх</cp:lastModifiedBy>
  <cp:revision>8</cp:revision>
  <dcterms:created xsi:type="dcterms:W3CDTF">2016-07-02T20:09:22Z</dcterms:created>
  <dcterms:modified xsi:type="dcterms:W3CDTF">2023-01-26T19:45:37Z</dcterms:modified>
</cp:coreProperties>
</file>